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57" r:id="rId5"/>
    <p:sldId id="268" r:id="rId6"/>
    <p:sldId id="259" r:id="rId7"/>
    <p:sldId id="260" r:id="rId8"/>
    <p:sldId id="261" r:id="rId9"/>
    <p:sldId id="262" r:id="rId10"/>
  </p:sldIdLst>
  <p:sldSz cx="6858000" cy="9906000" type="A4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ff58eb-3e45-4ad1-aaaa-8fef6e4c9402}">
          <p14:sldIdLst>
            <p14:sldId id="256"/>
            <p14:sldId id="269"/>
            <p14:sldId id="257"/>
            <p14:sldId id="268"/>
            <p14:sldId id="259"/>
            <p14:sldId id="260"/>
            <p14:sldId id="261"/>
            <p14:sldId id="262"/>
          </p14:sldIdLst>
        </p14:section>
        <p14:section name="无标题节" id="{02226493-07cf-4970-99e4-6327267f8d6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7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3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6.xml"/><Relationship Id="rId8" Type="http://schemas.openxmlformats.org/officeDocument/2006/relationships/image" Target="../media/image4.png"/><Relationship Id="rId7" Type="http://schemas.openxmlformats.org/officeDocument/2006/relationships/slide" Target="slide5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image" Target="../media/image2.png"/><Relationship Id="rId3" Type="http://schemas.openxmlformats.org/officeDocument/2006/relationships/slide" Target="slide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.png"/><Relationship Id="rId13" Type="http://schemas.openxmlformats.org/officeDocument/2006/relationships/slide" Target="slide8.xml"/><Relationship Id="rId12" Type="http://schemas.openxmlformats.org/officeDocument/2006/relationships/image" Target="../media/image6.png"/><Relationship Id="rId11" Type="http://schemas.openxmlformats.org/officeDocument/2006/relationships/slide" Target="slide7.xml"/><Relationship Id="rId10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3565" y="1466215"/>
            <a:ext cx="5829300" cy="1352829"/>
          </a:xfrm>
        </p:spPr>
        <p:txBody>
          <a:bodyPr>
            <a:noAutofit/>
          </a:bodyPr>
          <a:lstStyle/>
          <a:p>
            <a:r>
              <a:rPr lang="en-US" altLang="zh-CN" sz="8800" b="1" dirty="0">
                <a:latin typeface="Cambria Math" panose="02040503050406030204" pitchFamily="18" charset="0"/>
                <a:sym typeface="+mn-ea"/>
              </a:rPr>
              <a:t>Hot and Cold.</a:t>
            </a:r>
            <a:endParaRPr lang="zh-CN" altLang="en-US" sz="8800" b="1" dirty="0">
              <a:latin typeface="Cambria Math" panose="020405030504060302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29126" y="7111014"/>
            <a:ext cx="2671624" cy="48358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3223260"/>
            <a:ext cx="5429250" cy="45034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Click to see </a:t>
            </a:r>
            <a:r>
              <a:rPr lang="en-US" altLang="zh-CN"/>
              <a:t>What places can be  hot or cold?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56640" y="3166745"/>
            <a:ext cx="127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rgbClr val="FF0000"/>
                </a:solidFill>
              </a:rPr>
              <a:t>cloth</a:t>
            </a:r>
            <a:endParaRPr lang="en-US" altLang="zh-CN" sz="36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54050" y="4368165"/>
            <a:ext cx="1341120" cy="584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3600">
              <a:solidFill>
                <a:srgbClr val="FFFF00"/>
              </a:solidFill>
            </a:endParaRPr>
          </a:p>
        </p:txBody>
      </p:sp>
      <p:pic>
        <p:nvPicPr>
          <p:cNvPr id="20" name="图片 1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" y="2919095"/>
            <a:ext cx="1635125" cy="1202690"/>
          </a:xfrm>
          <a:prstGeom prst="rect">
            <a:avLst/>
          </a:prstGeom>
        </p:spPr>
      </p:pic>
      <p:pic>
        <p:nvPicPr>
          <p:cNvPr id="21" name="图片 2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175" y="2673350"/>
            <a:ext cx="1928495" cy="1448435"/>
          </a:xfrm>
          <a:prstGeom prst="rect">
            <a:avLst/>
          </a:prstGeom>
        </p:spPr>
      </p:pic>
      <p:pic>
        <p:nvPicPr>
          <p:cNvPr id="22" name="图片 21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5915" y="2795905"/>
            <a:ext cx="1987550" cy="1572260"/>
          </a:xfrm>
          <a:prstGeom prst="rect">
            <a:avLst/>
          </a:prstGeom>
        </p:spPr>
      </p:pic>
      <p:pic>
        <p:nvPicPr>
          <p:cNvPr id="23" name="图片 2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" y="5153025"/>
            <a:ext cx="1849755" cy="1544320"/>
          </a:xfrm>
          <a:prstGeom prst="rect">
            <a:avLst/>
          </a:prstGeom>
        </p:spPr>
      </p:pic>
      <p:pic>
        <p:nvPicPr>
          <p:cNvPr id="24" name="图片 2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7870" y="5132070"/>
            <a:ext cx="2138045" cy="1624965"/>
          </a:xfrm>
          <a:prstGeom prst="rect">
            <a:avLst/>
          </a:prstGeom>
        </p:spPr>
      </p:pic>
      <p:pic>
        <p:nvPicPr>
          <p:cNvPr id="25" name="图片 24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3050" y="5135245"/>
            <a:ext cx="2416175" cy="1686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582755"/>
            <a:ext cx="6920144" cy="1914702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place can be hot.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0470" y="705485"/>
            <a:ext cx="4763770" cy="629094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789170" y="11521440"/>
            <a:ext cx="1934845" cy="519430"/>
          </a:xfrm>
          <a:prstGeom prst="rect">
            <a:avLst/>
          </a:prstGeom>
          <a:gradFill>
            <a:gsLst>
              <a:gs pos="25000">
                <a:srgbClr val="FFD83A"/>
              </a:gs>
              <a:gs pos="75000">
                <a:srgbClr val="FFFD6D"/>
              </a:gs>
              <a:gs pos="0">
                <a:srgbClr val="F8C334"/>
              </a:gs>
              <a:gs pos="100000">
                <a:srgbClr val="FFFEB8"/>
              </a:gs>
            </a:gsLst>
            <a:lin ang="189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/>
              <a:t>return</a:t>
            </a:r>
            <a:endParaRPr lang="en-US" altLang="zh-CN" sz="3200" b="1"/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4916170" y="11648440"/>
            <a:ext cx="1934845" cy="519430"/>
          </a:xfrm>
          <a:prstGeom prst="rect">
            <a:avLst/>
          </a:prstGeom>
          <a:gradFill>
            <a:gsLst>
              <a:gs pos="25000">
                <a:srgbClr val="FFD83A"/>
              </a:gs>
              <a:gs pos="75000">
                <a:srgbClr val="FFFD6D"/>
              </a:gs>
              <a:gs pos="0">
                <a:srgbClr val="F8C334"/>
              </a:gs>
              <a:gs pos="100000">
                <a:srgbClr val="FFFEB8"/>
              </a:gs>
            </a:gsLst>
            <a:lin ang="18900000" scaled="1"/>
          </a:gra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r>
              <a:rPr lang="en-US" altLang="zh-CN" sz="3200" b="1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return</a:t>
            </a:r>
            <a:endParaRPr lang="en-US" altLang="zh-CN" sz="3200" b="1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5043170" y="11775440"/>
            <a:ext cx="1934845" cy="519430"/>
          </a:xfrm>
          <a:prstGeom prst="rect">
            <a:avLst/>
          </a:prstGeom>
          <a:gradFill>
            <a:gsLst>
              <a:gs pos="25000">
                <a:srgbClr val="FFD83A"/>
              </a:gs>
              <a:gs pos="75000">
                <a:srgbClr val="FFFD6D"/>
              </a:gs>
              <a:gs pos="0">
                <a:srgbClr val="F8C334"/>
              </a:gs>
              <a:gs pos="100000">
                <a:srgbClr val="FFFEB8"/>
              </a:gs>
            </a:gsLst>
            <a:lin ang="18900000" scaled="1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b="1"/>
              <a:t>return</a:t>
            </a:r>
            <a:endParaRPr lang="en-US" altLang="zh-CN" sz="3200" b="1"/>
          </a:p>
        </p:txBody>
      </p:sp>
      <p:sp>
        <p:nvSpPr>
          <p:cNvPr id="7" name="矩形 6">
            <a:hlinkClick r:id="rId2" action="ppaction://hlinksldjump"/>
          </p:cNvPr>
          <p:cNvSpPr/>
          <p:nvPr/>
        </p:nvSpPr>
        <p:spPr>
          <a:xfrm>
            <a:off x="4498975" y="9032240"/>
            <a:ext cx="2047875" cy="454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86" y="7665051"/>
            <a:ext cx="5915025" cy="1914702"/>
          </a:xfrm>
        </p:spPr>
        <p:txBody>
          <a:bodyPr>
            <a:normAutofit fontScale="90000"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 place can be cold.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370840"/>
            <a:ext cx="5611495" cy="679894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363720" y="9109075"/>
            <a:ext cx="2047875" cy="470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359" y="7535662"/>
            <a:ext cx="8234039" cy="2370338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Food can be hot.</a:t>
            </a:r>
            <a:endParaRPr lang="zh-CN" altLang="en-US" sz="7200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6820" y="883285"/>
            <a:ext cx="4739640" cy="6433820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408805" y="9234170"/>
            <a:ext cx="2047875" cy="470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10" y="7867011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Food can be cold</a:t>
            </a:r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7560" y="401955"/>
            <a:ext cx="5436235" cy="730313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810125" y="9289415"/>
            <a:ext cx="2047875" cy="470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2230" y="7618095"/>
            <a:ext cx="11061065" cy="1914525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People can be </a:t>
            </a:r>
            <a:b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3115" y="908050"/>
            <a:ext cx="5282565" cy="6288405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664710" y="9289415"/>
            <a:ext cx="2047875" cy="470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744078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People can be </a:t>
            </a:r>
            <a:b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</a:br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cold</a:t>
            </a:r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3605" y="936625"/>
            <a:ext cx="5223510" cy="6360160"/>
          </a:xfrm>
          <a:prstGeom prst="rect">
            <a:avLst/>
          </a:prstGeom>
        </p:spPr>
      </p:pic>
      <p:sp>
        <p:nvSpPr>
          <p:cNvPr id="3" name="矩形 2">
            <a:hlinkClick r:id="rId2" action="ppaction://hlinksldjump"/>
          </p:cNvPr>
          <p:cNvSpPr/>
          <p:nvPr/>
        </p:nvSpPr>
        <p:spPr>
          <a:xfrm>
            <a:off x="4810125" y="9188450"/>
            <a:ext cx="2047875" cy="4705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hlinkClick r:id="rId2" action="ppaction://hlinksldjump"/>
              </a:rPr>
              <a:t>return</a:t>
            </a:r>
            <a:endParaRPr lang="en-US" altLang="zh-CN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54.7,&quot;left&quot;:77.95,&quot;top&quot;:116.05,&quot;width&quot;:359}"/>
</p:tagLst>
</file>

<file path=ppt/tags/tag2.xml><?xml version="1.0" encoding="utf-8"?>
<p:tagLst xmlns:p="http://schemas.openxmlformats.org/presentationml/2006/main">
  <p:tag name="KSO_WM_DIAGRAM_VIRTUALLY_FRAME" val="{&quot;height&quot;:354.7,&quot;left&quot;:77.95,&quot;top&quot;:116.05,&quot;width&quot;:359}"/>
</p:tagLst>
</file>

<file path=ppt/tags/tag3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229</Words>
  <Application>WPS 演示</Application>
  <PresentationFormat>A4 纸张(210x297 毫米)</PresentationFormat>
  <Paragraphs>38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Cambria Math</vt:lpstr>
      <vt:lpstr>微软雅黑</vt:lpstr>
      <vt:lpstr>Calibri</vt:lpstr>
      <vt:lpstr>等线</vt:lpstr>
      <vt:lpstr>Arial Unicode MS</vt:lpstr>
      <vt:lpstr>等线 Light</vt:lpstr>
      <vt:lpstr>Calibri Light</vt:lpstr>
      <vt:lpstr>Office 主题​​</vt:lpstr>
      <vt:lpstr>Hot and Cold.</vt:lpstr>
      <vt:lpstr>Click to see What places can be  hot or cold?</vt:lpstr>
      <vt:lpstr>A place can be hot.</vt:lpstr>
      <vt:lpstr>A place can be cold.</vt:lpstr>
      <vt:lpstr>Food can be hot.</vt:lpstr>
      <vt:lpstr>Food can be cold.</vt:lpstr>
      <vt:lpstr>People can be  hot.</vt:lpstr>
      <vt:lpstr>People can be  cold.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Linda.璽</cp:lastModifiedBy>
  <cp:revision>9</cp:revision>
  <dcterms:created xsi:type="dcterms:W3CDTF">2025-03-28T10:16:00Z</dcterms:created>
  <dcterms:modified xsi:type="dcterms:W3CDTF">2025-03-31T04:36:35Z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CB66F44223664632ACB2A0C49B562F27_13</vt:lpwstr>
  </property>
  <property fmtid="{D5CDD505-2E9C-101B-9397-08002B2CF9AE}" pid="3" name="KSOProductBuildVer">
    <vt:lpwstr>2052-12.1.0.20305</vt:lpwstr>
  </property>
</Properties>
</file>